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31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307" r:id="rId28"/>
    <p:sldId id="283" r:id="rId29"/>
    <p:sldId id="311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-126" y="-210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E5708-0711-41B4-8986-885B88A766A2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FF8A4-DFF7-4CE3-856F-C611C168B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620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FF8A4-DFF7-4CE3-856F-C611C168B98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53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FF8A4-DFF7-4CE3-856F-C611C168B989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5609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32241D-0989-EFBD-C909-833D07DE4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32D476D-072B-EC95-1A99-58498B47C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7B78AE2-AD5A-C583-64EB-E4F9292EF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B988-EF25-4B85-87F0-517B77B55B68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00EAFAC-C32A-7038-DAEF-834845463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F6D5FA-9902-C980-BDFA-AD96D7B65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5A7-D921-4356-B7FD-DB92B6B8C1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1983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200833-C1F5-EA2E-D7D9-7E07DABB4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01BD04-F24E-2C2B-B351-A3E494804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ABD5FA-99E0-6C42-293A-315641BF7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B988-EF25-4B85-87F0-517B77B55B68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52658E-88DC-ADCE-6D7E-91D48EC4F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0417F0-FABC-0A39-09F9-4826091F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5A7-D921-4356-B7FD-DB92B6B8C1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77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91C0A0-47FA-2ACB-7674-AA93EF3BD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8698549-EC22-0AB9-784C-D39D40404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4D4CC36-FADE-CD5C-AEAA-91C059C5A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B988-EF25-4B85-87F0-517B77B55B68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592AA3-BC3C-99B4-C9AC-EE3868A0A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85189D-309C-E7C2-3897-BAA062D4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5A7-D921-4356-B7FD-DB92B6B8C1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485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BEE693-5B63-BCE3-129E-B2A4D8017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C4F413-8B4C-BAC7-ADAA-52EABB0411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9148AD9-31C7-3C90-D899-701D0A182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82DC80B-763A-054C-060A-D726214A7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B988-EF25-4B85-87F0-517B77B55B68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4711FB0-A182-60F5-8FAC-0CE689AA1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D0578C9-3312-7170-A7D2-E0E39BAF3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5A7-D921-4356-B7FD-DB92B6B8C1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3644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C3FA5B-0E00-DFDC-DF70-F30A25965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A8611A8-79DB-121C-BBBC-807C7B05A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3FB4743-4FF1-71DD-E178-68994AF618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78FAA82-C81C-3904-58AE-109748DBF2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5A65E3F-405B-D5F7-CD61-06772AE361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BFB19C2-C1D2-7501-0965-173578E9F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B988-EF25-4B85-87F0-517B77B55B68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FAB43EF-0A4F-478C-3260-45C463F08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42EDA61-A3CB-4645-95AD-DF185B80B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5A7-D921-4356-B7FD-DB92B6B8C1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5253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C62980-1283-4C06-45BB-85DB3E708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CCEF8FA-9285-2014-6F1E-5513D9318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B988-EF25-4B85-87F0-517B77B55B68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0784281-292E-A409-DDB5-6EF3C690D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E8FFFB5-C16F-CD04-6A61-6B96015E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5A7-D921-4356-B7FD-DB92B6B8C1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1780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4D7F985-D40B-2A86-82EC-E05560B17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B988-EF25-4B85-87F0-517B77B55B68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7345A3C-4F29-3E26-CE92-B4EA52164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AEAEAC4-17D7-9843-8A80-0057127C9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5A7-D921-4356-B7FD-DB92B6B8C1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478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E7448D-136E-A9E4-92CA-518479183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F2D2A5-710D-792C-A81F-1EAE269A3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1E66494-C8DC-3601-E211-9C22B27CB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B995F20-8667-7B1B-DF5E-6077ED5A0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B988-EF25-4B85-87F0-517B77B55B68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25EAC86-62BD-72EC-242C-26B5574E9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20C85B2-80CB-913C-0B7D-15C0C41A6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5A7-D921-4356-B7FD-DB92B6B8C1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0142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1A3B49-09FA-CF23-B345-BC31466AE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C898CD7-966C-9AF7-1D8C-F47E5BFE77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2EB59F8-A058-38FB-F17A-55461ED3F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7704645-F4D6-86AD-BF32-94718B604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B988-EF25-4B85-87F0-517B77B55B68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B847BAF-B6C2-201F-CD3E-7EA1CD6B0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F18062-FA9B-8553-66CD-04D86F3E2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5A7-D921-4356-B7FD-DB92B6B8C1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07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E08055-5F45-3709-56B5-CB8E381DB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90C7970-A070-D8A7-CA42-3BA5D112C2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2C4CEAB-A42F-4701-FD69-AC946B23D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B988-EF25-4B85-87F0-517B77B55B68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A2761F-596A-5FC4-C91D-7A2C04FB9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755619F-F3DA-E1D1-D3A5-833D3FBC1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5A7-D921-4356-B7FD-DB92B6B8C1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6839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81F2B54C-C142-92EE-11B6-5779814112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B66CCA6-1C74-01CD-262A-9C1F056C9F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4A073F8-2AF2-AAF7-05F5-3441AC845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B988-EF25-4B85-87F0-517B77B55B68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CB6515F-D76C-91D4-8D77-827B0508D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251B0A5-FF9C-397E-3337-2A16DDF54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F5A7-D921-4356-B7FD-DB92B6B8C1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127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5A8E29F-3807-0324-6E59-4A3DBF397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CB54CB3-569D-D1AE-E8FA-096EBA210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6950442-C05A-251C-CA66-B586BFAF49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1B988-EF25-4B85-87F0-517B77B55B68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1CF3CE-BCF6-4BFB-72B3-D0AEAB2416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D096035-F698-F9B2-85CF-33FE65EF6C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3F5A7-D921-4356-B7FD-DB92B6B8C1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6194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3C1C37D-E868-ECC6-47BF-82B966B12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4021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AB53AD-7FDD-94CE-3840-94D19941C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781D7E1-2F25-03B4-BB6F-424E80AE2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6648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0697EB0-38DA-559F-A1EB-50E5E1269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863B62B-26FA-B4C9-8C96-DEF9B2A9B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4894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2C81AA4-8742-4975-985D-DEAEF313B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03A30BA-A815-8743-91D7-B64D0CFF1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727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29C3773-BAED-4806-A544-3182F7FF7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BCD895D-A57D-E96A-F41D-D95A43A0C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5675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039D460-CAD4-37FB-459F-0DDA0E25C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3281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A260959-BC31-FC37-0A3F-9DF2A3400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7B6D42A-59EB-0035-6FA5-6E40386FF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0711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1326EA2-BB0E-0665-0D14-52393AD2F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0A92FE9-0EC7-BF2A-6235-2CB17E9B7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7601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00A3A6B-9A33-9103-CDF1-A88BDF900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527FBD2-FAB7-48FC-593E-6687E193D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4897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A8D9BF4-EA18-ABC9-A3B3-CFA883AEA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49EAA36-9E50-D55C-C0C1-1D1D8E582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7481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F97B865-7B96-EC78-6C7C-E3BFBECBE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9F82B30-AE94-391B-89FC-030CBFC6C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4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7954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283AE9F-8327-24B6-3652-744EBAD55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5D7957A-4CB4-7086-63BA-781F4EDB8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229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9B29762-8769-8829-8A7C-8E7AEFAB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604CD39-878E-7389-B625-CEF195D7A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7802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7197A1-5E84-0242-1188-980D3144B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7340034-0613-9274-AAEF-E8F46ACD5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1100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011505A-DA78-A485-E2BC-9CD543B08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3F1206E-C884-DCCC-98A5-AFCA37D1F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8283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89A6D8-66D4-DB5B-5217-7FCB8C500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FDFBB00-C323-3C5A-7AC9-C775D6C6B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2680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B173130-1527-635E-0943-516AEF9A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E3805B6-C599-DD2F-2D37-F9144A0A8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9034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841B019-E0C7-9536-3EF3-CF8BDDDC4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80E6C22-8ADA-E59F-120D-31F84DDA9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7785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F24FF33-3BCC-9770-88D2-16E857496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5F80071-D699-3EEC-7581-5FB0D01D7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0277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6694593-B74E-5DF2-6DA6-B8B2927F7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62C3E88-9C95-1CAA-C35F-9A19204B7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10681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40906B4-43F4-E764-551F-A658907E9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F5C9D5C-F30E-24F5-F065-425DC4A7D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6950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21A7BF-2103-E5F6-2078-7EB0D112C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DB0202F-6100-2A04-AD6D-B86A506CB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9925"/>
            <a:ext cx="12192000" cy="697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8322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81C061F-0BE1-4D1B-62FB-259F4DB71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97F5259-99F0-D5F5-4D23-F07A54435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2763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4F8B3DE-FBE6-F540-E977-0EA5C96B3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74F4982-68F0-C87A-0A53-D2C58888A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2495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E98617E-40FA-E354-EB11-72D513541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084514A-5B86-8830-6047-40BC9A3E3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1469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277810E-C4BC-204F-A06C-E71D9598B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12AB61A-84E9-9313-581B-7EB95D442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6290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B9B682B-2DD6-DF0C-2F55-3CE69E0A1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A48A495-4E43-E7D9-65F7-05FE299CE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119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D9C7F76-DA61-D9E4-20EF-D7253F55C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60C9AD3-DDA4-1B25-CCF1-956F17F15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80492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A6C9963-CC2A-5C1B-2AA2-17BFED794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0011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8C9DD1B-200F-5F4B-AC99-2DA208959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F833223-5E3E-7E62-DE4D-9E0D4774A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98959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CEF4316-5538-2E49-112A-5E439538C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B87D70C-D585-6C51-3466-D97EB8E41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3959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410A95-8831-0FB3-95B6-019088F7F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78606A4-5A6F-1A96-7E41-3673C26BC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6294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D53F2F-4E45-1BD2-6728-FC0356899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A611A96-10D2-6B64-2DF8-3611A1F89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1894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A171533-8D3D-1127-1373-81A84C99B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CEA2A50-F98F-9CC0-C2B7-C742D7C8B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34027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4112D13-3018-A018-97F9-F5A78A010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3B2FF47-4907-97AF-F0F9-71C45666F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50102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BC8FF12-16B4-AE4A-40B2-16274D6FD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327BA81-8F70-FF7D-97FF-AF7751166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62233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FBF92E9-843E-5DA8-94D6-B7B2B4514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7C2A10A-7993-2E89-940A-DE053B374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16503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C27A9C8-ED52-D1F1-FA81-F8DCF8428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7FDBEB9-37E1-34AA-AA7C-B1C4748D5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38350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506204-9A05-5502-4CB7-C3080077E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B692B01-B55C-B303-FF95-8FF22D84D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31552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FAB6A15-E626-A7E9-5FD4-E47F12B16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2A57986-B29D-C873-FC87-6DEB2A2BC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32329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2112729-A6AB-8C96-9AFF-B366CC59C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D369BAD-EE7A-6E4D-E721-118CD8F59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56316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A1A8DF-09CA-237A-254C-09D99C4C8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864007B-BF3E-2502-CB67-FF9CCC571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8147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915F0B-6670-80E0-1E71-DC9A5A381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9AB0F51-CEF6-B6C1-98D8-744369ABF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47896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AEAF9D5-8F11-A759-6226-AC1F1E1BC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8D3C1DA-A517-50BE-0461-7562AD42E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26847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24F895-C00B-0559-8DC5-32BB1C9F1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9E5FA45-AE76-DFBD-14F8-E56D1637C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83663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0EC8AC2-9A94-AA0E-48E5-286B8E77E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749C7B1-A2B2-CA00-56F0-378660242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3836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8E01E5A-89BF-E052-4B83-CBF8FC1F3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7EEC203-EC45-BC36-8808-E94ED8D99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90404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C6078DB-0843-3E2B-34B0-6D6CB6C95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1FBA0BE-5AD8-A6BF-9D1D-CB4BC7EBD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14873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05B1E17-0C23-9C8E-BDC9-EB95DFE72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B668DCA-A49C-8E78-E1D6-898C056E2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68293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C7A6C7D-2BD9-2DA5-CABD-D806331D7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B7AE3F6-B8DC-326B-76C9-03AFC15A5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19674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BDA15E2-7BC5-9FD2-71C5-A8425D79C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F76A652-7749-E196-D62B-2BA039624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7515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</Words>
  <Application>Microsoft Office PowerPoint</Application>
  <PresentationFormat>Custom</PresentationFormat>
  <Paragraphs>2</Paragraphs>
  <Slides>51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vinod saxena</dc:creator>
  <cp:lastModifiedBy>st</cp:lastModifiedBy>
  <cp:revision>46</cp:revision>
  <dcterms:created xsi:type="dcterms:W3CDTF">2025-05-28T06:40:11Z</dcterms:created>
  <dcterms:modified xsi:type="dcterms:W3CDTF">2025-06-13T09:17:46Z</dcterms:modified>
</cp:coreProperties>
</file>